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  <p:sldMasterId id="2147483660" r:id="rId5"/>
  </p:sldMasterIdLst>
  <p:sldIdLst>
    <p:sldId id="258" r:id="rId6"/>
    <p:sldId id="259" r:id="rId7"/>
  </p:sldIdLst>
  <p:sldSz cx="10287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B00"/>
    <a:srgbClr val="265BB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387238-F68B-9346-A66B-3E14F5D6DDA6}" v="8" dt="2026-01-15T10:35:08.348"/>
    <p1510:client id="{B483B94F-F165-034D-9226-03EF465F1A90}" v="15" dt="2026-01-14T14:18:18.9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 autoAdjust="0"/>
    <p:restoredTop sz="94521" autoAdjust="0"/>
  </p:normalViewPr>
  <p:slideViewPr>
    <p:cSldViewPr>
      <p:cViewPr varScale="1">
        <p:scale>
          <a:sx n="70" d="100"/>
          <a:sy n="70" d="100"/>
        </p:scale>
        <p:origin x="1696" y="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a Hunt" userId="f62dbc4357df8c67" providerId="LiveId" clId="{8287B2CD-36B7-5A49-B898-557DB1C5AB56}"/>
    <pc:docChg chg="modSld">
      <pc:chgData name="Eva Hunt" userId="f62dbc4357df8c67" providerId="LiveId" clId="{8287B2CD-36B7-5A49-B898-557DB1C5AB56}" dt="2026-01-15T10:35:08.348" v="7"/>
      <pc:docMkLst>
        <pc:docMk/>
      </pc:docMkLst>
      <pc:sldChg chg="setBg">
        <pc:chgData name="Eva Hunt" userId="f62dbc4357df8c67" providerId="LiveId" clId="{8287B2CD-36B7-5A49-B898-557DB1C5AB56}" dt="2026-01-15T09:37:07.007" v="1"/>
        <pc:sldMkLst>
          <pc:docMk/>
          <pc:sldMk cId="556376175" sldId="258"/>
        </pc:sldMkLst>
      </pc:sldChg>
      <pc:sldChg chg="setBg">
        <pc:chgData name="Eva Hunt" userId="f62dbc4357df8c67" providerId="LiveId" clId="{8287B2CD-36B7-5A49-B898-557DB1C5AB56}" dt="2026-01-15T10:35:08.348" v="7"/>
        <pc:sldMkLst>
          <pc:docMk/>
          <pc:sldMk cId="177410092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F1E1E-F98D-8296-D976-2287B712C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13E051-60E1-43DC-53F7-70A9580E88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B34DA-1351-F07A-7922-DCA6AE7D6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257A3-2A5D-A04E-7BE6-E76CCB2C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9E593-4815-4A5E-59CA-8DDFEDC57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3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6F085-4E6D-E745-AE95-A01C8DA5B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B213A5-7426-31E7-428E-C4777E955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6478A-0825-AC70-5C46-505613B2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EB64A-C721-AAB4-23B9-D7279006B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7BD71-9E56-6071-F52E-08BEB4D5E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2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BE982B-5282-2614-516F-E57D5D07AB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61FEE3-BF7B-2B91-B580-E1B347458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96F22-0AAC-CD51-F21A-D60C29C7B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0579A-398F-C862-CE8A-57717106F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16D58B-D374-6F4D-C3ED-41CDE0CA0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33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37801-25CA-F0D8-E330-046AC4C9E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CDA6D-5505-190D-E793-2B12221EB2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6B781-E796-9ED1-924B-05A5C2D71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CE487-DAF3-99E9-7DBC-CAA4F5F82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67F67-416C-DAE2-8017-6CCBA9217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70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7F136-4C11-51C0-1257-1454C218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7A7C00-55CD-6769-1FE6-8332C0F07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2A3FB-52F3-1C40-CE4A-736BC821A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B987B-6C53-7A54-6122-7D8661CDE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E5839-B487-C0ED-2A7B-369A3A083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80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A5026-E127-7253-B4AF-D61DADF6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0D800-ED34-E473-D43A-0422FBFDC8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1344E6-0E97-A0F0-C3A8-B24057FF7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5D7C0-3C2B-97EA-CA0B-5CC210012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375E3-2435-C97C-3A9A-EE6F760FE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E5042-EADD-AC3E-08E8-062142937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62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7C9C0-7E15-C06B-14C0-A64E6433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651E04-9B6B-2BC8-A1EB-1A4078DE6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19F56D-C944-6B27-ED60-D16C7508F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8D12FE-46A6-3376-9696-C04583C28D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BADC66-A105-954C-B35F-28C1443F3B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A5F008-D81A-A8FC-0D98-D3E597931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215340-BDF8-9C46-1FA4-CAEFBC681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A6085E-11CC-8043-B375-097C63B07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6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6337D-5793-BE9F-6B08-C83A1064E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BFD4B4-637E-F29B-0D83-859C929D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441329-D285-3754-8203-F497D84DD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29BF7A-E5F6-1CC2-BD8D-722E6EF5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13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D1CF3E-D6C7-8846-57DA-FD75DDAD4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D4F536-EAF5-1B24-5AC8-EEAE10CB3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05298-BD85-BAE6-0BE9-183CD6626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95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17970-6207-01B4-07FB-C09879491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056BF-66AE-2575-A8EB-0653876FE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D12694-85B4-6237-3E9B-156C0D5649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E38CDA-A810-B058-2628-84AEBCCF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034166-08B9-9EBF-4762-2DDB39474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507ED-BC00-6917-2B4E-ABED2E3BC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59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A4DAF-040D-061F-E05D-36F696BDF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6A5ADF-11F9-3238-6FED-25D15AA024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2ECB43-D2B5-5A7F-B7BE-329E1CCFD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A8BBC-BE98-AF82-C1B3-EC4C23EF4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D19935-9D71-B2E5-1B97-1EFE7DBB3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CD5BF8-29CD-8FEF-CCDF-0A75D1B87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80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E1B501-CC4A-CF93-0586-FD1911F69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9EC77-27D7-3DF6-5633-21B1B7CB3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12AFFD-1F3F-F081-5398-8FBEEEBA64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64F5E6-16DC-5D42-AEC1-E67A941D0C0C}" type="datetimeFigureOut">
              <a:rPr lang="en-US" smtClean="0"/>
              <a:t>1/15/26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D1362-3B4F-6AD7-8E7C-5D70BAA81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FB792-56C0-CB82-F23A-1DD2CDD197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A6266B-8200-B041-BD9F-B995721F7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3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A8813D-6488-B4EA-0C26-6556A1D94D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66700" y="5143500"/>
            <a:ext cx="9753600" cy="4800600"/>
          </a:xfrm>
          <a:ln w="76200">
            <a:solidFill>
              <a:srgbClr val="ED8B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76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410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9f89a5-493a-4988-ade2-3696770d1e69">
      <Terms xmlns="http://schemas.microsoft.com/office/infopath/2007/PartnerControls"/>
    </lcf76f155ced4ddcb4097134ff3c332f>
    <TaxCatchAll xmlns="76170d13-649a-4117-9c64-ce078c6f47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B06E60BE87C54CAA9D2B6FED34334B" ma:contentTypeVersion="22" ma:contentTypeDescription="Create a new document." ma:contentTypeScope="" ma:versionID="0fa5ba339eb5dd6de3bbbaf6bd7b06fd">
  <xsd:schema xmlns:xsd="http://www.w3.org/2001/XMLSchema" xmlns:xs="http://www.w3.org/2001/XMLSchema" xmlns:p="http://schemas.microsoft.com/office/2006/metadata/properties" xmlns:ns2="929f89a5-493a-4988-ade2-3696770d1e69" xmlns:ns3="76170d13-649a-4117-9c64-ce078c6f4755" targetNamespace="http://schemas.microsoft.com/office/2006/metadata/properties" ma:root="true" ma:fieldsID="30b633bf40e807ae2c2e1e2fd8ff019e" ns2:_="" ns3:_="">
    <xsd:import namespace="929f89a5-493a-4988-ade2-3696770d1e69"/>
    <xsd:import namespace="76170d13-649a-4117-9c64-ce078c6f47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f89a5-493a-4988-ade2-3696770d1e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6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23fb1273-df49-4b00-9f0c-7edff296711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8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description="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170d13-649a-4117-9c64-ce078c6f4755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39589702-5e2c-462e-9f8d-8b5f2205edea}" ma:internalName="TaxCatchAll" ma:showField="CatchAllData" ma:web="76170d13-649a-4117-9c64-ce078c6f47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D506756-3EC8-4DD5-A73F-71C2CCB92990}">
  <ds:schemaRefs>
    <ds:schemaRef ds:uri="http://schemas.microsoft.com/office/2006/metadata/properties"/>
    <ds:schemaRef ds:uri="http://schemas.microsoft.com/office/infopath/2007/PartnerControls"/>
    <ds:schemaRef ds:uri="929f89a5-493a-4988-ade2-3696770d1e69"/>
    <ds:schemaRef ds:uri="76170d13-649a-4117-9c64-ce078c6f4755"/>
  </ds:schemaRefs>
</ds:datastoreItem>
</file>

<file path=customXml/itemProps2.xml><?xml version="1.0" encoding="utf-8"?>
<ds:datastoreItem xmlns:ds="http://schemas.openxmlformats.org/officeDocument/2006/customXml" ds:itemID="{D1EE90AF-4FA0-42F7-B2C9-725B1BC9F06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970556-8695-46D8-BDD8-60530DD771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9f89a5-493a-4988-ade2-3696770d1e69"/>
    <ds:schemaRef ds:uri="76170d13-649a-4117-9c64-ce078c6f47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Calibri</vt:lpstr>
      <vt:lpstr>Arial</vt:lpstr>
      <vt:lpstr>Aptos Display</vt:lpstr>
      <vt:lpstr>Office Theme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social-template-v1</dc:title>
  <dc:creator>Nneka Oti</dc:creator>
  <cp:lastModifiedBy>Eva  Hunt</cp:lastModifiedBy>
  <cp:revision>3</cp:revision>
  <dcterms:created xsi:type="dcterms:W3CDTF">2006-08-16T00:00:00Z</dcterms:created>
  <dcterms:modified xsi:type="dcterms:W3CDTF">2026-01-15T10:35:10Z</dcterms:modified>
  <dc:identifier>DAG79_gTzRU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0x010100F8B06E60BE87C54CAA9D2B6FED34334B</vt:lpwstr>
  </property>
  <property fmtid="{D5CDD505-2E9C-101B-9397-08002B2CF9AE}" pid="3" name="MediaServiceImageTags">
    <vt:lpwstr/>
  </property>
</Properties>
</file>